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  <p:sldMasterId id="2147483747" r:id="rId2"/>
    <p:sldMasterId id="2147483743" r:id="rId3"/>
  </p:sldMasterIdLst>
  <p:notesMasterIdLst>
    <p:notesMasterId r:id="rId28"/>
  </p:notesMasterIdLst>
  <p:sldIdLst>
    <p:sldId id="320" r:id="rId4"/>
    <p:sldId id="333" r:id="rId5"/>
    <p:sldId id="334" r:id="rId6"/>
    <p:sldId id="342" r:id="rId7"/>
    <p:sldId id="335" r:id="rId8"/>
    <p:sldId id="343" r:id="rId9"/>
    <p:sldId id="344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37" r:id="rId18"/>
    <p:sldId id="329" r:id="rId19"/>
    <p:sldId id="330" r:id="rId20"/>
    <p:sldId id="332" r:id="rId21"/>
    <p:sldId id="338" r:id="rId22"/>
    <p:sldId id="336" r:id="rId23"/>
    <p:sldId id="340" r:id="rId24"/>
    <p:sldId id="341" r:id="rId25"/>
    <p:sldId id="339" r:id="rId26"/>
    <p:sldId id="296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" userDrawn="1">
          <p15:clr>
            <a:srgbClr val="A4A3A4"/>
          </p15:clr>
        </p15:guide>
        <p15:guide id="2" pos="4680" userDrawn="1">
          <p15:clr>
            <a:srgbClr val="A4A3A4"/>
          </p15:clr>
        </p15:guide>
        <p15:guide id="3" orient="horz" pos="3060" userDrawn="1">
          <p15:clr>
            <a:srgbClr val="A4A3A4"/>
          </p15:clr>
        </p15:guide>
        <p15:guide id="4" orient="horz" pos="1716" userDrawn="1">
          <p15:clr>
            <a:srgbClr val="A4A3A4"/>
          </p15:clr>
        </p15:guide>
        <p15:guide id="6" pos="744" userDrawn="1">
          <p15:clr>
            <a:srgbClr val="A4A3A4"/>
          </p15:clr>
        </p15:guide>
        <p15:guide id="7" pos="624" userDrawn="1">
          <p15:clr>
            <a:srgbClr val="A4A3A4"/>
          </p15:clr>
        </p15:guide>
        <p15:guide id="8" pos="1992" userDrawn="1">
          <p15:clr>
            <a:srgbClr val="A4A3A4"/>
          </p15:clr>
        </p15:guide>
        <p15:guide id="9" pos="1080" userDrawn="1">
          <p15:clr>
            <a:srgbClr val="A4A3A4"/>
          </p15:clr>
        </p15:guide>
        <p15:guide id="10" pos="1176" userDrawn="1">
          <p15:clr>
            <a:srgbClr val="A4A3A4"/>
          </p15:clr>
        </p15:guide>
        <p15:guide id="11" pos="1536" userDrawn="1">
          <p15:clr>
            <a:srgbClr val="A4A3A4"/>
          </p15:clr>
        </p15:guide>
        <p15:guide id="12" pos="1632" userDrawn="1">
          <p15:clr>
            <a:srgbClr val="A4A3A4"/>
          </p15:clr>
        </p15:guide>
        <p15:guide id="13" pos="2088" userDrawn="1">
          <p15:clr>
            <a:srgbClr val="A4A3A4"/>
          </p15:clr>
        </p15:guide>
        <p15:guide id="14" pos="2424" userDrawn="1">
          <p15:clr>
            <a:srgbClr val="A4A3A4"/>
          </p15:clr>
        </p15:guide>
        <p15:guide id="15" pos="2520" userDrawn="1">
          <p15:clr>
            <a:srgbClr val="A4A3A4"/>
          </p15:clr>
        </p15:guide>
        <p15:guide id="16" pos="2976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3432" userDrawn="1">
          <p15:clr>
            <a:srgbClr val="A4A3A4"/>
          </p15:clr>
        </p15:guide>
        <p15:guide id="19" pos="3792" userDrawn="1">
          <p15:clr>
            <a:srgbClr val="A4A3A4"/>
          </p15:clr>
        </p15:guide>
        <p15:guide id="20" pos="3888" userDrawn="1">
          <p15:clr>
            <a:srgbClr val="A4A3A4"/>
          </p15:clr>
        </p15:guide>
        <p15:guide id="21" pos="4224" userDrawn="1">
          <p15:clr>
            <a:srgbClr val="A4A3A4"/>
          </p15:clr>
        </p15:guide>
        <p15:guide id="22" pos="4344" userDrawn="1">
          <p15:clr>
            <a:srgbClr val="A4A3A4"/>
          </p15:clr>
        </p15:guide>
        <p15:guide id="23" pos="4800" userDrawn="1">
          <p15:clr>
            <a:srgbClr val="A4A3A4"/>
          </p15:clr>
        </p15:guide>
        <p15:guide id="24" pos="5136" userDrawn="1">
          <p15:clr>
            <a:srgbClr val="A4A3A4"/>
          </p15:clr>
        </p15:guide>
        <p15:guide id="25" pos="5232" userDrawn="1">
          <p15:clr>
            <a:srgbClr val="A4A3A4"/>
          </p15:clr>
        </p15:guide>
        <p15:guide id="26" pos="5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C5B"/>
    <a:srgbClr val="F0664E"/>
    <a:srgbClr val="BFBEBF"/>
    <a:srgbClr val="FFCB62"/>
    <a:srgbClr val="4C5454"/>
    <a:srgbClr val="65B0BA"/>
    <a:srgbClr val="F1664E"/>
    <a:srgbClr val="7DBB43"/>
    <a:srgbClr val="2E8250"/>
    <a:srgbClr val="2E9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9"/>
    <p:restoredTop sz="96327"/>
  </p:normalViewPr>
  <p:slideViewPr>
    <p:cSldViewPr snapToGrid="0" snapToObjects="1">
      <p:cViewPr varScale="1">
        <p:scale>
          <a:sx n="153" d="100"/>
          <a:sy n="153" d="100"/>
        </p:scale>
        <p:origin x="184" y="1160"/>
      </p:cViewPr>
      <p:guideLst>
        <p:guide pos="288"/>
        <p:guide pos="4680"/>
        <p:guide orient="horz" pos="3060"/>
        <p:guide orient="horz" pos="1716"/>
        <p:guide pos="744"/>
        <p:guide pos="624"/>
        <p:guide pos="1992"/>
        <p:guide pos="1080"/>
        <p:guide pos="1176"/>
        <p:guide pos="1536"/>
        <p:guide pos="1632"/>
        <p:guide pos="2088"/>
        <p:guide pos="2424"/>
        <p:guide pos="2520"/>
        <p:guide pos="2976"/>
        <p:guide pos="3336"/>
        <p:guide pos="3432"/>
        <p:guide pos="3792"/>
        <p:guide pos="3888"/>
        <p:guide pos="4224"/>
        <p:guide pos="4344"/>
        <p:guide pos="4800"/>
        <p:guide pos="5136"/>
        <p:guide pos="5232"/>
        <p:guide pos="55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57A63-674B-274C-9D74-35487B412018}" type="datetimeFigureOut">
              <a:rPr lang="en-US" smtClean="0"/>
              <a:t>7/12/21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FF53C-8B66-F74C-AD94-A51040C88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14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5185B11-0933-224D-B502-3E96CF8CB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7903029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2E9DC5"/>
              </a:buClr>
              <a:buFont typeface="Arial" panose="020B0604020202020204" pitchFamily="34" charset="0"/>
              <a:buNone/>
              <a:defRPr sz="1800" spc="0" baseline="0">
                <a:solidFill>
                  <a:srgbClr val="014C5B"/>
                </a:solidFill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600" spc="0" baseline="0">
                <a:solidFill>
                  <a:srgbClr val="4C5454"/>
                </a:solidFill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400" spc="0" baseline="0">
                <a:solidFill>
                  <a:srgbClr val="4C5454"/>
                </a:solidFill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solidFill>
                  <a:srgbClr val="4C5454"/>
                </a:solidFill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solidFill>
                  <a:srgbClr val="4C5454"/>
                </a:solidFill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1EF07A7-FF61-794F-878A-BE1D65E19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552399"/>
          </a:xfrm>
          <a:prstGeom prst="rect">
            <a:avLst/>
          </a:prstGeom>
        </p:spPr>
        <p:txBody>
          <a:bodyPr lIns="0" tIns="0" rIns="0" bIns="0"/>
          <a:lstStyle>
            <a:lvl1pPr>
              <a:defRPr spc="0"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0541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249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14C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415D3-2543-A24A-BFFB-B10552C084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7472"/>
            <a:ext cx="8157882" cy="17907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6000" b="1">
                <a:solidFill>
                  <a:schemeClr val="bg1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937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65B0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415D3-2543-A24A-BFFB-B10552C084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7472"/>
            <a:ext cx="8157882" cy="17907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6000" b="1">
                <a:solidFill>
                  <a:schemeClr val="bg1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8340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4C54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415D3-2543-A24A-BFFB-B10552C084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7472"/>
            <a:ext cx="8157882" cy="17907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6000" b="1">
                <a:solidFill>
                  <a:schemeClr val="bg1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49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14C9F7E-DD4D-6845-8D4F-266CEEEF087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572000" y="915331"/>
            <a:ext cx="4217437" cy="31075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1AD579A-460C-A841-BEAF-C04246A3C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pc="0"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AB3B47-B877-CD46-9D1B-70B58C7FF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914400"/>
            <a:ext cx="3900310" cy="311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2E9DC5"/>
              </a:buClr>
              <a:buFont typeface="Arial" panose="020B0604020202020204" pitchFamily="34" charset="0"/>
              <a:buNone/>
              <a:defRPr sz="1800" spc="0" baseline="0">
                <a:solidFill>
                  <a:srgbClr val="4C5454"/>
                </a:solidFill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600" spc="0" baseline="0">
                <a:solidFill>
                  <a:srgbClr val="4C5454"/>
                </a:solidFill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400" spc="0" baseline="0">
                <a:solidFill>
                  <a:srgbClr val="4C5454"/>
                </a:solidFill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solidFill>
                  <a:srgbClr val="4C5454"/>
                </a:solidFill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solidFill>
                  <a:srgbClr val="4C5454"/>
                </a:solidFill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0549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400E-17BB-174E-B05A-B39F69013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3884645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2E9DC5"/>
              </a:buClr>
              <a:buFont typeface="Arial" panose="020B0604020202020204" pitchFamily="34" charset="0"/>
              <a:buNone/>
              <a:defRPr sz="18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6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4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C8D6CDA-A79E-424D-9206-6E71B546508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572000" y="914400"/>
            <a:ext cx="3884645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2E9DC5"/>
              </a:buClr>
              <a:buFont typeface="Arial" panose="020B0604020202020204" pitchFamily="34" charset="0"/>
              <a:buNone/>
              <a:defRPr sz="18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6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4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D3D89A5-BB5E-0840-B342-B5E20E3AC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1790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400E-17BB-174E-B05A-B39F69013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2560320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-5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82A7B3A-B4DA-BC41-BA14-EAB546D723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192624" y="914400"/>
            <a:ext cx="2560320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669597F-30E5-BA4C-BBCD-735ADE9057D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926493" y="914400"/>
            <a:ext cx="2560320" cy="32635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EF5377FB-69EA-9E4D-B0EB-053DCF686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9"/>
            <a:ext cx="7886700" cy="587344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4758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Column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400E-17BB-174E-B05A-B39F69013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6608"/>
            <a:ext cx="2560320" cy="2530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82A7B3A-B4DA-BC41-BA14-EAB546D723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192624" y="2066608"/>
            <a:ext cx="2560320" cy="2530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669597F-30E5-BA4C-BBCD-735ADE9057D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926493" y="2066608"/>
            <a:ext cx="2560320" cy="2530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F0664E"/>
              </a:buClr>
              <a:buFont typeface="Arial" panose="020B0604020202020204" pitchFamily="34" charset="0"/>
              <a:buNone/>
              <a:defRPr sz="1400" spc="0" baseline="0">
                <a:latin typeface="Metropolis" pitchFamily="2" charset="77"/>
              </a:defRPr>
            </a:lvl1pPr>
            <a:lvl2pPr marL="5143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200" spc="0" baseline="0">
                <a:latin typeface="Metropolis" pitchFamily="2" charset="77"/>
              </a:defRPr>
            </a:lvl2pPr>
            <a:lvl3pPr marL="857250" indent="-114300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1000" spc="0" baseline="0">
                <a:latin typeface="Metropolis" pitchFamily="2" charset="77"/>
              </a:defRPr>
            </a:lvl3pPr>
            <a:lvl4pPr marL="1200150" indent="-111125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800" spc="0" baseline="0">
                <a:latin typeface="Metropolis" pitchFamily="2" charset="77"/>
              </a:defRPr>
            </a:lvl4pPr>
            <a:lvl5pPr marL="1543050" indent="-112713">
              <a:buClr>
                <a:srgbClr val="F0664E"/>
              </a:buClr>
              <a:buFont typeface="Arial" panose="020B0604020202020204" pitchFamily="34" charset="0"/>
              <a:buChar char="•"/>
              <a:tabLst/>
              <a:defRPr sz="600" spc="0" baseline="0">
                <a:latin typeface="Metropoli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7EF54A44-C9AF-1D49-BB28-095E7079D9DB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457200" y="915330"/>
            <a:ext cx="1657739" cy="1070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CE874E7-E80F-624B-BCDF-15CAD3ECA99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86791" y="915330"/>
            <a:ext cx="1658907" cy="1069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429EB038-4C6E-1446-BEEE-5CD19D2AF6D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18719" y="915331"/>
            <a:ext cx="1645297" cy="10621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76C90479-C237-3F41-B4F4-AEF020CEC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806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97AC77-5839-6441-A65E-7CB3214CCA63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457200" y="915330"/>
            <a:ext cx="2565918" cy="16564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4BF45EF9-9DE2-5449-B693-25E74546341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86791" y="915330"/>
            <a:ext cx="2568254" cy="16564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093CDF11-6322-DC45-81EA-405DBC145B8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18719" y="915330"/>
            <a:ext cx="2565917" cy="1656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5151A3AD-48C4-8C46-93EB-747A57B0E26D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457200" y="2724150"/>
            <a:ext cx="2565918" cy="16564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7F9CD3C-7B66-024D-A38E-0F0397A0C80F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186791" y="2724150"/>
            <a:ext cx="2568254" cy="16564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B60E23EE-DE2C-7A4F-8E31-EC50418360E5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5918719" y="2724150"/>
            <a:ext cx="2565917" cy="1656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9D0C9B2D-6641-0749-8DE7-A18597F82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441739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2351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97AC77-5839-6441-A65E-7CB3214CCA63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457199" y="915330"/>
            <a:ext cx="5302899" cy="3463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992E85F2-324C-2B4E-A707-AF23BB262913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18719" y="915330"/>
            <a:ext cx="2565917" cy="1656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7F608B9-0718-0045-9F61-8EBCAFB3D95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5918719" y="2724150"/>
            <a:ext cx="2565917" cy="1656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Metropolis" pitchFamily="2" charset="7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8E150515-FFF0-564D-8B88-88F1FA2B2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123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97AC77-5839-6441-A65E-7CB3214CCA63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457199" y="915330"/>
            <a:ext cx="8033658" cy="3463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9C712852-21D8-6E40-BDD3-06BBF7C40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014C5B"/>
                </a:solidFill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0114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731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58BF357-10C7-CB49-9891-9C07280A3FBE}"/>
              </a:ext>
            </a:extLst>
          </p:cNvPr>
          <p:cNvSpPr txBox="1"/>
          <p:nvPr userDrawn="1"/>
        </p:nvSpPr>
        <p:spPr>
          <a:xfrm>
            <a:off x="925307" y="4794643"/>
            <a:ext cx="2565451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US" sz="800" b="0" i="0" dirty="0">
                <a:solidFill>
                  <a:srgbClr val="014C5B"/>
                </a:solidFill>
                <a:latin typeface="Metropolis" pitchFamily="2" charset="77"/>
              </a:rPr>
              <a:t>2021 Board Meeting </a:t>
            </a:r>
            <a:r>
              <a:rPr lang="en-US" sz="800" b="0" i="0" dirty="0">
                <a:solidFill>
                  <a:srgbClr val="F1664E"/>
                </a:solidFill>
                <a:latin typeface="Metropolis" pitchFamily="2" charset="77"/>
              </a:rPr>
              <a:t> |</a:t>
            </a:r>
            <a:r>
              <a:rPr lang="en-US" sz="800" b="0" i="0" dirty="0">
                <a:solidFill>
                  <a:srgbClr val="014C5B"/>
                </a:solidFill>
                <a:latin typeface="Metropolis" pitchFamily="2" charset="77"/>
              </a:rPr>
              <a:t> </a:t>
            </a:r>
            <a:fld id="{84AC0C9A-1EF5-3F49-8C55-EC70FCC9D11E}" type="datetime4">
              <a:rPr lang="en-US" sz="800" b="0" i="0" smtClean="0">
                <a:solidFill>
                  <a:srgbClr val="014C5B"/>
                </a:solidFill>
                <a:latin typeface="Metropolis" pitchFamily="2" charset="77"/>
              </a:rPr>
              <a:pPr algn="l"/>
              <a:t>July 12, 2021</a:t>
            </a:fld>
            <a:endParaRPr lang="en-US" sz="800" b="0" i="0" dirty="0">
              <a:solidFill>
                <a:srgbClr val="014C5B"/>
              </a:solidFill>
              <a:latin typeface="Metropolis" pitchFamily="2" charset="77"/>
            </a:endParaRPr>
          </a:p>
        </p:txBody>
      </p: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B63C2683-8727-DF40-B235-9B7DE18A71A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55572" y="4755585"/>
            <a:ext cx="271440" cy="1984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975BDB-8C24-9B45-9DE8-4CB0717EB701}"/>
              </a:ext>
            </a:extLst>
          </p:cNvPr>
          <p:cNvSpPr txBox="1"/>
          <p:nvPr userDrawn="1"/>
        </p:nvSpPr>
        <p:spPr>
          <a:xfrm>
            <a:off x="6164069" y="4794643"/>
            <a:ext cx="256545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110DA0D8-BAD7-9F41-B057-7320DE72DEBF}" type="slidenum">
              <a:rPr lang="en-US" sz="800" b="1" i="0" smtClean="0">
                <a:solidFill>
                  <a:srgbClr val="F0664E"/>
                </a:solidFill>
                <a:latin typeface="Metropolis" pitchFamily="2" charset="77"/>
              </a:rPr>
              <a:pPr algn="r"/>
              <a:t>‹#›</a:t>
            </a:fld>
            <a:endParaRPr lang="en-US" sz="800" b="1" i="0" dirty="0">
              <a:solidFill>
                <a:srgbClr val="F0664E"/>
              </a:solidFill>
              <a:latin typeface="Metropoli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990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09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rgbClr val="2E9DC5"/>
          </a:solidFill>
          <a:latin typeface="Montserrat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0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730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6A0267-7C1D-8442-950B-2E8AD42DC8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8000"/>
          </a:blip>
          <a:srcRect l="-40" r="-246"/>
          <a:stretch/>
        </p:blipFill>
        <p:spPr>
          <a:xfrm>
            <a:off x="-25830" y="4795768"/>
            <a:ext cx="9707105" cy="35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8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sky, person, tarmac&#10;&#10;Description automatically generated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B298173F-778B-C246-8770-84D33DFA4FFE}"/>
              </a:ext>
            </a:extLst>
          </p:cNvPr>
          <p:cNvSpPr txBox="1">
            <a:spLocks/>
          </p:cNvSpPr>
          <p:nvPr/>
        </p:nvSpPr>
        <p:spPr>
          <a:xfrm>
            <a:off x="654050" y="1740095"/>
            <a:ext cx="3765550" cy="944562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Subtitle goes here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14C5B"/>
              </a:solidFill>
              <a:effectLst/>
              <a:uLnTx/>
              <a:uFillTx/>
              <a:latin typeface="Metropolis" pitchFamily="2" charset="77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6D2E38-11A3-0E42-A632-C1AE877830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9007" y="373804"/>
            <a:ext cx="3130993" cy="98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94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5E11B6B-32EB-CC4D-803B-AE11223230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01A16964-8E84-7C4F-A374-73EF47462F8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2E0A3D51-209E-8844-BC72-CCA6A71E4B1C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7972CAB5-B43F-854B-82E4-411E71EC0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686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BE93B3-5352-754D-A628-2F05B4121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62F58D-2F2F-FE47-9C9B-AECA1088637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8611FA4-BB54-F243-8B36-D77CF0CDCA42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A198E83-CBD1-DC48-8BEA-CC8C8A302D70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163B1B-5501-C441-B046-658C208B8BF6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310746E-7003-D542-894A-5E7A593B987B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AA822BE-F5EE-3641-85CA-B609816BC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87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D87C01-90A3-3E48-A158-51D9161261F0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FFD68E-F08A-2542-94FB-0880836C7825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9DA6698-EA11-B84E-B8CC-10CF32103C9F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E6720A5-71C3-4A49-9537-4FCC2E01E5B4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E8DEF7-9DBA-9945-AEFA-4A1AF1E08EF7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5FCAEF2-016E-474D-9D39-11717C44EE25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2101FDE-DD64-4E4F-9F5A-F2199F31F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21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0D42455-11F4-AA44-8F55-2FAB0D645B92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324868-C031-0048-9095-92E9CD274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993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63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976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DFD9D-DEBB-EF49-8798-16C5A3044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17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415E93-AD5A-2B42-8331-D29A220C6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7472"/>
            <a:ext cx="8157882" cy="361321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854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E730-EA01-5D42-BFE1-1EDA190D30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7472"/>
            <a:ext cx="8157882" cy="305327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89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1411CF-739B-8644-A9B7-C91AE01887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9B8637B-A8F0-D04D-8970-C96645248CC3}"/>
              </a:ext>
            </a:extLst>
          </p:cNvPr>
          <p:cNvSpPr txBox="1">
            <a:spLocks/>
          </p:cNvSpPr>
          <p:nvPr/>
        </p:nvSpPr>
        <p:spPr>
          <a:xfrm>
            <a:off x="457200" y="347471"/>
            <a:ext cx="5112327" cy="455703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etropolis" pitchFamily="2" charset="77"/>
                <a:ea typeface="+mj-ea"/>
                <a:cs typeface="+mj-cs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1093909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9B8637B-A8F0-D04D-8970-C96645248CC3}"/>
              </a:ext>
            </a:extLst>
          </p:cNvPr>
          <p:cNvSpPr txBox="1">
            <a:spLocks/>
          </p:cNvSpPr>
          <p:nvPr/>
        </p:nvSpPr>
        <p:spPr>
          <a:xfrm>
            <a:off x="457200" y="347472"/>
            <a:ext cx="8157882" cy="99539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etropolis" pitchFamily="2" charset="77"/>
                <a:ea typeface="+mj-ea"/>
                <a:cs typeface="+mj-cs"/>
              </a:rPr>
              <a:t>Thank you!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4FB310-2A05-9F4D-B18A-F5BBBB80FD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91BEFCB-F677-204E-B3B2-675121442C2F}"/>
              </a:ext>
            </a:extLst>
          </p:cNvPr>
          <p:cNvSpPr txBox="1">
            <a:spLocks/>
          </p:cNvSpPr>
          <p:nvPr/>
        </p:nvSpPr>
        <p:spPr>
          <a:xfrm>
            <a:off x="457200" y="347471"/>
            <a:ext cx="5261956" cy="464847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etropolis" pitchFamily="2" charset="77"/>
                <a:ea typeface="+mj-ea"/>
                <a:cs typeface="+mj-cs"/>
              </a:rPr>
              <a:t>Hello!</a:t>
            </a:r>
          </a:p>
        </p:txBody>
      </p:sp>
    </p:spTree>
    <p:extLst>
      <p:ext uri="{BB962C8B-B14F-4D97-AF65-F5344CB8AC3E}">
        <p14:creationId xmlns:p14="http://schemas.microsoft.com/office/powerpoint/2010/main" val="1846917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3F68B0-2EDD-614D-B37B-2577CA5B83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9007" y="373804"/>
            <a:ext cx="3130993" cy="98206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66D90EF0-F736-B44E-83BA-5078BA1FD1AF}"/>
              </a:ext>
            </a:extLst>
          </p:cNvPr>
          <p:cNvSpPr txBox="1">
            <a:spLocks/>
          </p:cNvSpPr>
          <p:nvPr/>
        </p:nvSpPr>
        <p:spPr>
          <a:xfrm>
            <a:off x="654050" y="1740095"/>
            <a:ext cx="3765550" cy="944562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Subtitle goes here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14C5B"/>
              </a:solidFill>
              <a:effectLst/>
              <a:uLnTx/>
              <a:uFillTx/>
              <a:latin typeface="Metropolis" pitchFamily="2" charset="77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3777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11315DF-EA7F-EF4C-AC16-FADA0B6FAF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D17F92-DD1D-104B-B3B8-9CF1307CC8E6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4120055" cy="345264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A</a:t>
            </a:r>
          </a:p>
          <a:p>
            <a:pPr marL="174625" indent="-174625"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B</a:t>
            </a:r>
          </a:p>
          <a:p>
            <a:pPr marL="174625" indent="-174625"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C</a:t>
            </a:r>
          </a:p>
          <a:p>
            <a:pPr marL="174625" indent="-174625"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D</a:t>
            </a:r>
          </a:p>
          <a:p>
            <a:pPr marL="174625" indent="-174625"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E</a:t>
            </a:r>
          </a:p>
          <a:p>
            <a:pPr marL="174625" indent="-174625">
              <a:buClr>
                <a:srgbClr val="F1664E"/>
              </a:buClr>
            </a:pPr>
            <a:r>
              <a:rPr lang="en-US" dirty="0">
                <a:solidFill>
                  <a:schemeClr val="bg1"/>
                </a:solidFill>
              </a:rPr>
              <a:t>Item F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A25CE6A-C2B1-774C-A725-526D901F39A8}"/>
              </a:ext>
            </a:extLst>
          </p:cNvPr>
          <p:cNvSpPr txBox="1">
            <a:spLocks/>
          </p:cNvSpPr>
          <p:nvPr/>
        </p:nvSpPr>
        <p:spPr>
          <a:xfrm>
            <a:off x="457200" y="274639"/>
            <a:ext cx="2677886" cy="44120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E9DC5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31538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549B3E-8293-714B-9858-92DA84D69F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D17F92-DD1D-104B-B3B8-9CF1307CC8E6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4120055" cy="345264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Mus </a:t>
            </a:r>
            <a:r>
              <a:rPr lang="en-US" dirty="0" err="1">
                <a:solidFill>
                  <a:schemeClr val="bg1"/>
                </a:solidFill>
              </a:rPr>
              <a:t>dendit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enduntion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porerundes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nobit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fugiae</a:t>
            </a:r>
            <a:r>
              <a:rPr lang="en-US" dirty="0">
                <a:solidFill>
                  <a:schemeClr val="bg1"/>
                </a:solidFill>
              </a:rPr>
              <a:t> vit que vel </a:t>
            </a:r>
            <a:r>
              <a:rPr lang="en-US" dirty="0" err="1">
                <a:solidFill>
                  <a:schemeClr val="bg1"/>
                </a:solidFill>
              </a:rPr>
              <a:t>inveliquam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fugitio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stiuscim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aut</a:t>
            </a:r>
            <a:r>
              <a:rPr lang="en-US" dirty="0">
                <a:solidFill>
                  <a:schemeClr val="bg1"/>
                </a:solidFill>
              </a:rPr>
              <a:t> es </a:t>
            </a:r>
            <a:r>
              <a:rPr lang="en-US" dirty="0" err="1">
                <a:solidFill>
                  <a:schemeClr val="bg1"/>
                </a:solidFill>
              </a:rPr>
              <a:t>mo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dolo</a:t>
            </a:r>
            <a:r>
              <a:rPr lang="en-US" dirty="0">
                <a:solidFill>
                  <a:schemeClr val="bg1"/>
                </a:solidFill>
              </a:rPr>
              <a:t> que </a:t>
            </a:r>
            <a:r>
              <a:rPr lang="en-US" dirty="0" err="1">
                <a:solidFill>
                  <a:schemeClr val="bg1"/>
                </a:solidFill>
              </a:rPr>
              <a:t>aut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offici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anto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maiorerfera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doluptatat</a:t>
            </a:r>
            <a:r>
              <a:rPr lang="en-US" dirty="0">
                <a:solidFill>
                  <a:schemeClr val="bg1"/>
                </a:solidFill>
              </a:rPr>
              <a:t> verum num </a:t>
            </a:r>
            <a:r>
              <a:rPr lang="en-US" dirty="0" err="1">
                <a:solidFill>
                  <a:schemeClr val="bg1"/>
                </a:solidFill>
              </a:rPr>
              <a:t>dolorro</a:t>
            </a:r>
            <a:r>
              <a:rPr lang="en-US" dirty="0">
                <a:solidFill>
                  <a:schemeClr val="bg1"/>
                </a:solidFill>
              </a:rPr>
              <a:t> et abo. Ed </a:t>
            </a:r>
            <a:r>
              <a:rPr lang="en-US" dirty="0" err="1">
                <a:solidFill>
                  <a:schemeClr val="bg1"/>
                </a:solidFill>
              </a:rPr>
              <a:t>magniatem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atiur</a:t>
            </a:r>
            <a:r>
              <a:rPr lang="en-US" dirty="0">
                <a:solidFill>
                  <a:schemeClr val="bg1"/>
                </a:solidFill>
              </a:rPr>
              <a:t>, con ex </a:t>
            </a:r>
            <a:r>
              <a:rPr lang="en-US" dirty="0" err="1">
                <a:solidFill>
                  <a:schemeClr val="bg1"/>
                </a:solidFill>
              </a:rPr>
              <a:t>ero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molorrum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veliqui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occullo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ribus</a:t>
            </a:r>
            <a:r>
              <a:rPr lang="en-US" dirty="0">
                <a:solidFill>
                  <a:schemeClr val="bg1"/>
                </a:solidFill>
              </a:rPr>
              <a:t>, il eve.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A25CE6A-C2B1-774C-A725-526D901F39A8}"/>
              </a:ext>
            </a:extLst>
          </p:cNvPr>
          <p:cNvSpPr txBox="1">
            <a:spLocks/>
          </p:cNvSpPr>
          <p:nvPr/>
        </p:nvSpPr>
        <p:spPr>
          <a:xfrm>
            <a:off x="457200" y="274639"/>
            <a:ext cx="2677886" cy="44120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E9DC5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8290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549B3E-8293-714B-9858-92DA84D69F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D17F92-DD1D-104B-B3B8-9CF1307CC8E6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4120055" cy="345264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Mus </a:t>
            </a:r>
            <a:r>
              <a:rPr lang="en-US" dirty="0" err="1">
                <a:solidFill>
                  <a:schemeClr val="bg1"/>
                </a:solidFill>
              </a:rPr>
              <a:t>dendit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enduntion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porerundes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nobit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fugiae</a:t>
            </a:r>
            <a:r>
              <a:rPr lang="en-US" dirty="0">
                <a:solidFill>
                  <a:schemeClr val="bg1"/>
                </a:solidFill>
              </a:rPr>
              <a:t> vit que vel </a:t>
            </a:r>
            <a:r>
              <a:rPr lang="en-US" dirty="0" err="1">
                <a:solidFill>
                  <a:schemeClr val="bg1"/>
                </a:solidFill>
              </a:rPr>
              <a:t>inveliquam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fugitio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stiuscim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aut</a:t>
            </a:r>
            <a:r>
              <a:rPr lang="en-US" dirty="0">
                <a:solidFill>
                  <a:schemeClr val="bg1"/>
                </a:solidFill>
              </a:rPr>
              <a:t> es </a:t>
            </a:r>
            <a:r>
              <a:rPr lang="en-US" dirty="0" err="1">
                <a:solidFill>
                  <a:schemeClr val="bg1"/>
                </a:solidFill>
              </a:rPr>
              <a:t>mo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dolo</a:t>
            </a:r>
            <a:r>
              <a:rPr lang="en-US" dirty="0">
                <a:solidFill>
                  <a:schemeClr val="bg1"/>
                </a:solidFill>
              </a:rPr>
              <a:t> que </a:t>
            </a:r>
            <a:r>
              <a:rPr lang="en-US" dirty="0" err="1">
                <a:solidFill>
                  <a:schemeClr val="bg1"/>
                </a:solidFill>
              </a:rPr>
              <a:t>aut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offici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anto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maiorerfera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doluptatat</a:t>
            </a:r>
            <a:r>
              <a:rPr lang="en-US" dirty="0">
                <a:solidFill>
                  <a:schemeClr val="bg1"/>
                </a:solidFill>
              </a:rPr>
              <a:t> verum num </a:t>
            </a:r>
            <a:r>
              <a:rPr lang="en-US" dirty="0" err="1">
                <a:solidFill>
                  <a:schemeClr val="bg1"/>
                </a:solidFill>
              </a:rPr>
              <a:t>dolorro</a:t>
            </a:r>
            <a:r>
              <a:rPr lang="en-US" dirty="0">
                <a:solidFill>
                  <a:schemeClr val="bg1"/>
                </a:solidFill>
              </a:rPr>
              <a:t> et abo. Ed </a:t>
            </a:r>
            <a:r>
              <a:rPr lang="en-US" dirty="0" err="1">
                <a:solidFill>
                  <a:schemeClr val="bg1"/>
                </a:solidFill>
              </a:rPr>
              <a:t>magniatem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atiur</a:t>
            </a:r>
            <a:r>
              <a:rPr lang="en-US" dirty="0">
                <a:solidFill>
                  <a:schemeClr val="bg1"/>
                </a:solidFill>
              </a:rPr>
              <a:t>, con ex </a:t>
            </a:r>
            <a:r>
              <a:rPr lang="en-US" dirty="0" err="1">
                <a:solidFill>
                  <a:schemeClr val="bg1"/>
                </a:solidFill>
              </a:rPr>
              <a:t>ero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molorrum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veliqui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occullo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ribus</a:t>
            </a:r>
            <a:r>
              <a:rPr lang="en-US" dirty="0">
                <a:solidFill>
                  <a:schemeClr val="bg1"/>
                </a:solidFill>
              </a:rPr>
              <a:t>, il eve.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A25CE6A-C2B1-774C-A725-526D901F39A8}"/>
              </a:ext>
            </a:extLst>
          </p:cNvPr>
          <p:cNvSpPr txBox="1">
            <a:spLocks/>
          </p:cNvSpPr>
          <p:nvPr/>
        </p:nvSpPr>
        <p:spPr>
          <a:xfrm>
            <a:off x="457200" y="274639"/>
            <a:ext cx="2677886" cy="44120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E9DC5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309643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1411CF-739B-8644-A9B7-C91AE01887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9B8637B-A8F0-D04D-8970-C96645248CC3}"/>
              </a:ext>
            </a:extLst>
          </p:cNvPr>
          <p:cNvSpPr txBox="1">
            <a:spLocks/>
          </p:cNvSpPr>
          <p:nvPr/>
        </p:nvSpPr>
        <p:spPr>
          <a:xfrm>
            <a:off x="457199" y="853081"/>
            <a:ext cx="3797449" cy="435899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etropolis" pitchFamily="2" charset="77"/>
                <a:ea typeface="+mj-ea"/>
                <a:cs typeface="+mj-cs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6897861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72F0783B-D23D-7341-AD2C-19B4526F8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56389"/>
            <a:ext cx="3133618" cy="256011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6000" dirty="0"/>
              <a:t>Thank you!</a:t>
            </a:r>
          </a:p>
        </p:txBody>
      </p:sp>
      <p:pic>
        <p:nvPicPr>
          <p:cNvPr id="4" name="Picture 3" descr="A picture containing text, sky&#10;&#10;Description automatically generated">
            <a:extLst>
              <a:ext uri="{FF2B5EF4-FFF2-40B4-BE49-F238E27FC236}">
                <a16:creationId xmlns:a16="http://schemas.microsoft.com/office/drawing/2014/main" id="{219EDDA0-655C-BA40-AE97-AB7280EFFC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69" r="6255"/>
          <a:stretch/>
        </p:blipFill>
        <p:spPr>
          <a:xfrm>
            <a:off x="3603492" y="565010"/>
            <a:ext cx="5416063" cy="316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4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DE1B1C-C547-6043-AA67-BA7D54FFE3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9007" y="373804"/>
            <a:ext cx="3130993" cy="98206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1EEC0D32-EF24-CA42-BFB9-21DE5142F8EA}"/>
              </a:ext>
            </a:extLst>
          </p:cNvPr>
          <p:cNvSpPr txBox="1">
            <a:spLocks/>
          </p:cNvSpPr>
          <p:nvPr/>
        </p:nvSpPr>
        <p:spPr>
          <a:xfrm>
            <a:off x="654050" y="1740095"/>
            <a:ext cx="3765550" cy="944562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Subtitle goes here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14C5B"/>
              </a:solidFill>
              <a:effectLst/>
              <a:uLnTx/>
              <a:uFillTx/>
              <a:latin typeface="Metropolis" pitchFamily="2" charset="77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737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DE1B1C-C547-6043-AA67-BA7D54FFE3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9007" y="373804"/>
            <a:ext cx="3130993" cy="98206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1EEC0D32-EF24-CA42-BFB9-21DE5142F8EA}"/>
              </a:ext>
            </a:extLst>
          </p:cNvPr>
          <p:cNvSpPr txBox="1">
            <a:spLocks/>
          </p:cNvSpPr>
          <p:nvPr/>
        </p:nvSpPr>
        <p:spPr>
          <a:xfrm>
            <a:off x="654050" y="1740095"/>
            <a:ext cx="3765550" cy="944562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Subtitle goes here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14C5B"/>
              </a:solidFill>
              <a:effectLst/>
              <a:uLnTx/>
              <a:uFillTx/>
              <a:latin typeface="Metropolis" pitchFamily="2" charset="77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73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C1AD4B02-6D9D-C14B-9290-A1171035A153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3401683" cy="1400815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Empowering our freight agents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1600" b="0" dirty="0">
                <a:solidFill>
                  <a:schemeClr val="bg1"/>
                </a:solidFill>
              </a:rPr>
              <a:t>We provide an environment for our freight agents to build a business and deliver for the customer.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10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C1AD4B02-6D9D-C14B-9290-A1171035A153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3401683" cy="1400815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Empowering our freight agents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1600" b="0" dirty="0">
                <a:solidFill>
                  <a:schemeClr val="bg1"/>
                </a:solidFill>
              </a:rPr>
              <a:t>We provide an environment for our freight agents to build a business and deliver for the customer.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53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6331E9-090B-8F49-944C-6EDE45D9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C1AD4B02-6D9D-C14B-9290-A1171035A153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3401683" cy="1400815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0">
                <a:solidFill>
                  <a:srgbClr val="014C5B"/>
                </a:solidFill>
                <a:latin typeface="Metropolis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Empowering our freight agents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1600" b="0" dirty="0">
                <a:solidFill>
                  <a:schemeClr val="bg1"/>
                </a:solidFill>
              </a:rPr>
              <a:t>We provide an environment for our freight agents to build a business and deliver for the customer.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926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BDFD38-909C-CE48-9163-A92DBC5C1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4120055" cy="3452648"/>
          </a:xfrm>
        </p:spPr>
        <p:txBody>
          <a:bodyPr/>
          <a:lstStyle/>
          <a:p>
            <a:r>
              <a:rPr lang="en-US" b="1" dirty="0"/>
              <a:t>Introductions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A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B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C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D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E</a:t>
            </a:r>
          </a:p>
          <a:p>
            <a:pPr marL="174625" indent="-174625">
              <a:buClr>
                <a:srgbClr val="F1664E"/>
              </a:buClr>
              <a:buFont typeface="Arial" panose="020B0604020202020204" pitchFamily="34" charset="0"/>
              <a:buChar char="•"/>
            </a:pPr>
            <a:r>
              <a:rPr lang="en-US" dirty="0"/>
              <a:t>Item F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CE205A-CCF7-734D-B47C-A84644449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9"/>
            <a:ext cx="7886700" cy="479742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68E41F-F8CC-0743-9124-AAED4DD829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94" r="16847"/>
          <a:stretch/>
        </p:blipFill>
        <p:spPr>
          <a:xfrm>
            <a:off x="3619949" y="735025"/>
            <a:ext cx="5524051" cy="373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14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071B37A-D76B-5F44-8DA4-C8902C62E2AF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/>
          <a:srcRect t="15532" b="15532"/>
          <a:stretch/>
        </p:blipFill>
        <p:spPr>
          <a:xfrm>
            <a:off x="4636067" y="1402419"/>
            <a:ext cx="4019050" cy="2770569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3310D-96CD-9348-B813-346D94C7365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3884645" cy="326350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F1664E"/>
              </a:buClr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06A3E6-09DD-0244-803C-EC7AACD80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86700" cy="55509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025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DI Custom Theme">
      <a:dk1>
        <a:srgbClr val="4D5454"/>
      </a:dk1>
      <a:lt1>
        <a:srgbClr val="FFFFFF"/>
      </a:lt1>
      <a:dk2>
        <a:srgbClr val="44546A"/>
      </a:dk2>
      <a:lt2>
        <a:srgbClr val="E7E6E6"/>
      </a:lt2>
      <a:accent1>
        <a:srgbClr val="014C5B"/>
      </a:accent1>
      <a:accent2>
        <a:srgbClr val="F0664E"/>
      </a:accent2>
      <a:accent3>
        <a:srgbClr val="65AFBA"/>
      </a:accent3>
      <a:accent4>
        <a:srgbClr val="4D5454"/>
      </a:accent4>
      <a:accent5>
        <a:srgbClr val="FFCB61"/>
      </a:accent5>
      <a:accent6>
        <a:srgbClr val="BFBEBF"/>
      </a:accent6>
      <a:hlink>
        <a:srgbClr val="F0664E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hiplash Template_NEW9" id="{CB36D01D-FB37-434E-8424-90BAD27C5A5B}" vid="{EB8AE9C8-DB14-3C44-B81C-400D9404F9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1720</TotalTime>
  <Words>212</Words>
  <Application>Microsoft Macintosh PowerPoint</Application>
  <PresentationFormat>On-screen Show (16:9)</PresentationFormat>
  <Paragraphs>31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Metropolis</vt:lpstr>
      <vt:lpstr>Montserrat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Gibbs</dc:creator>
  <cp:lastModifiedBy>Andy Gibbs</cp:lastModifiedBy>
  <cp:revision>41</cp:revision>
  <dcterms:created xsi:type="dcterms:W3CDTF">2021-04-15T13:27:29Z</dcterms:created>
  <dcterms:modified xsi:type="dcterms:W3CDTF">2021-07-12T18:57:02Z</dcterms:modified>
</cp:coreProperties>
</file>